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8"/>
  </p:notesMasterIdLst>
  <p:sldIdLst>
    <p:sldId id="256" r:id="rId4"/>
    <p:sldId id="402" r:id="rId5"/>
    <p:sldId id="276" r:id="rId6"/>
    <p:sldId id="314" r:id="rId7"/>
    <p:sldId id="362" r:id="rId8"/>
    <p:sldId id="4795" r:id="rId9"/>
    <p:sldId id="4796" r:id="rId10"/>
    <p:sldId id="4797" r:id="rId11"/>
    <p:sldId id="365" r:id="rId12"/>
    <p:sldId id="4798" r:id="rId13"/>
    <p:sldId id="4799" r:id="rId14"/>
    <p:sldId id="367" r:id="rId15"/>
    <p:sldId id="4801" r:id="rId16"/>
    <p:sldId id="4800" r:id="rId17"/>
    <p:sldId id="4802" r:id="rId18"/>
    <p:sldId id="4806" r:id="rId19"/>
    <p:sldId id="4803" r:id="rId20"/>
    <p:sldId id="4807" r:id="rId21"/>
    <p:sldId id="4808" r:id="rId22"/>
    <p:sldId id="1251" r:id="rId23"/>
    <p:sldId id="4804" r:id="rId24"/>
    <p:sldId id="1232" r:id="rId25"/>
    <p:sldId id="419" r:id="rId26"/>
    <p:sldId id="409" r:id="rId27"/>
  </p:sldIdLst>
  <p:sldSz cx="12188825" cy="6858000"/>
  <p:notesSz cx="6858000" cy="9144000"/>
  <p:embeddedFontLst>
    <p:embeddedFont>
      <p:font typeface="@Malgun Gothic" panose="020B0503020000020004" pitchFamily="34" charset="-127"/>
      <p:regular r:id="rId29"/>
      <p:bold r:id="rId30"/>
    </p:embeddedFont>
    <p:embeddedFont>
      <p:font typeface="72" panose="020B0503030000000003" pitchFamily="34" charset="0"/>
      <p:regular r:id="rId31"/>
      <p:bold r:id="rId32"/>
      <p:italic r:id="rId33"/>
      <p:boldItalic r:id="rId34"/>
    </p:embeddedFon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oper Black" panose="0208090404030B020404" pitchFamily="18" charset="0"/>
      <p:regular r:id="rId41"/>
    </p:embeddedFont>
    <p:embeddedFont>
      <p:font typeface="Corben" panose="020B0604020202020204" charset="0"/>
      <p:bold r:id="rId42"/>
    </p:embeddedFont>
    <p:embeddedFont>
      <p:font typeface="Open Sans" panose="020B0606030504020204" pitchFamily="34" charset="0"/>
      <p:regular r:id="rId43"/>
      <p:bold r:id="rId44"/>
      <p:italic r:id="rId45"/>
      <p:boldItalic r:id="rId46"/>
    </p:embeddedFont>
    <p:embeddedFont>
      <p:font typeface="Quattrocento Sans" panose="020B0502050000020003" pitchFamily="3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Black" panose="020B0A02040204020203" pitchFamily="34" charset="0"/>
      <p:bold r:id="rId55"/>
      <p:boldItalic r:id="rId56"/>
    </p:embeddedFont>
    <p:embeddedFont>
      <p:font typeface="Segoe UI Light" panose="020B0502040204020203" pitchFamily="34"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23.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9/15/2025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17" Type="http://schemas.openxmlformats.org/officeDocument/2006/relationships/image" Target="../media/image74.png"/><Relationship Id="rId299" Type="http://schemas.openxmlformats.org/officeDocument/2006/relationships/image" Target="../media/image165.png"/><Relationship Id="rId21" Type="http://schemas.openxmlformats.org/officeDocument/2006/relationships/image" Target="../media/image26.png"/><Relationship Id="rId63" Type="http://schemas.openxmlformats.org/officeDocument/2006/relationships/image" Target="../media/image47.png"/><Relationship Id="rId159" Type="http://schemas.openxmlformats.org/officeDocument/2006/relationships/image" Target="../media/image95.png"/><Relationship Id="rId324" Type="http://schemas.openxmlformats.org/officeDocument/2006/relationships/customXml" Target="../ink/ink163.xml"/><Relationship Id="rId366" Type="http://schemas.openxmlformats.org/officeDocument/2006/relationships/customXml" Target="../ink/ink184.xml"/><Relationship Id="rId170" Type="http://schemas.openxmlformats.org/officeDocument/2006/relationships/customXml" Target="../ink/ink86.xml"/><Relationship Id="rId226" Type="http://schemas.openxmlformats.org/officeDocument/2006/relationships/customXml" Target="../ink/ink114.xml"/><Relationship Id="rId268" Type="http://schemas.openxmlformats.org/officeDocument/2006/relationships/customXml" Target="../ink/ink135.xml"/><Relationship Id="rId32" Type="http://schemas.openxmlformats.org/officeDocument/2006/relationships/customXml" Target="../ink/ink17.xml"/><Relationship Id="rId74" Type="http://schemas.openxmlformats.org/officeDocument/2006/relationships/customXml" Target="../ink/ink38.xml"/><Relationship Id="rId128" Type="http://schemas.openxmlformats.org/officeDocument/2006/relationships/customXml" Target="../ink/ink65.xml"/><Relationship Id="rId335" Type="http://schemas.openxmlformats.org/officeDocument/2006/relationships/image" Target="../media/image183.png"/><Relationship Id="rId5" Type="http://schemas.openxmlformats.org/officeDocument/2006/relationships/image" Target="../media/image18.png"/><Relationship Id="rId181" Type="http://schemas.openxmlformats.org/officeDocument/2006/relationships/image" Target="../media/image106.png"/><Relationship Id="rId237" Type="http://schemas.openxmlformats.org/officeDocument/2006/relationships/image" Target="../media/image134.png"/><Relationship Id="rId279" Type="http://schemas.openxmlformats.org/officeDocument/2006/relationships/image" Target="../media/image155.png"/><Relationship Id="rId43" Type="http://schemas.openxmlformats.org/officeDocument/2006/relationships/image" Target="../media/image37.png"/><Relationship Id="rId139" Type="http://schemas.openxmlformats.org/officeDocument/2006/relationships/image" Target="../media/image85.png"/><Relationship Id="rId290" Type="http://schemas.openxmlformats.org/officeDocument/2006/relationships/customXml" Target="../ink/ink146.xml"/><Relationship Id="rId304" Type="http://schemas.openxmlformats.org/officeDocument/2006/relationships/customXml" Target="../ink/ink153.xml"/><Relationship Id="rId346" Type="http://schemas.openxmlformats.org/officeDocument/2006/relationships/customXml" Target="../ink/ink174.xml"/><Relationship Id="rId85" Type="http://schemas.openxmlformats.org/officeDocument/2006/relationships/image" Target="../media/image58.png"/><Relationship Id="rId150" Type="http://schemas.openxmlformats.org/officeDocument/2006/relationships/customXml" Target="../ink/ink76.xml"/><Relationship Id="rId192" Type="http://schemas.openxmlformats.org/officeDocument/2006/relationships/customXml" Target="../ink/ink97.xml"/><Relationship Id="rId206" Type="http://schemas.openxmlformats.org/officeDocument/2006/relationships/customXml" Target="../ink/ink104.xml"/><Relationship Id="rId248" Type="http://schemas.openxmlformats.org/officeDocument/2006/relationships/customXml" Target="../ink/ink125.xml"/><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image" Target="../media/image173.png"/><Relationship Id="rId357" Type="http://schemas.openxmlformats.org/officeDocument/2006/relationships/image" Target="../media/image194.png"/><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96.png"/><Relationship Id="rId217" Type="http://schemas.openxmlformats.org/officeDocument/2006/relationships/image" Target="../media/image124.png"/><Relationship Id="rId259" Type="http://schemas.openxmlformats.org/officeDocument/2006/relationships/image" Target="../media/image145.png"/><Relationship Id="rId23" Type="http://schemas.openxmlformats.org/officeDocument/2006/relationships/image" Target="../media/image27.png"/><Relationship Id="rId119" Type="http://schemas.openxmlformats.org/officeDocument/2006/relationships/image" Target="../media/image75.png"/><Relationship Id="rId270" Type="http://schemas.openxmlformats.org/officeDocument/2006/relationships/customXml" Target="../ink/ink136.xml"/><Relationship Id="rId326" Type="http://schemas.openxmlformats.org/officeDocument/2006/relationships/customXml" Target="../ink/ink164.xml"/><Relationship Id="rId65" Type="http://schemas.openxmlformats.org/officeDocument/2006/relationships/image" Target="../media/image48.png"/><Relationship Id="rId130" Type="http://schemas.openxmlformats.org/officeDocument/2006/relationships/customXml" Target="../ink/ink66.xml"/><Relationship Id="rId368" Type="http://schemas.openxmlformats.org/officeDocument/2006/relationships/customXml" Target="../ink/ink185.xml"/><Relationship Id="rId172" Type="http://schemas.openxmlformats.org/officeDocument/2006/relationships/customXml" Target="../ink/ink87.xml"/><Relationship Id="rId228" Type="http://schemas.openxmlformats.org/officeDocument/2006/relationships/customXml" Target="../ink/ink115.xml"/><Relationship Id="rId281" Type="http://schemas.openxmlformats.org/officeDocument/2006/relationships/image" Target="../media/image156.png"/><Relationship Id="rId337" Type="http://schemas.openxmlformats.org/officeDocument/2006/relationships/image" Target="../media/image184.png"/><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86.png"/><Relationship Id="rId7" Type="http://schemas.openxmlformats.org/officeDocument/2006/relationships/image" Target="../media/image19.png"/><Relationship Id="rId183" Type="http://schemas.openxmlformats.org/officeDocument/2006/relationships/image" Target="../media/image107.png"/><Relationship Id="rId239" Type="http://schemas.openxmlformats.org/officeDocument/2006/relationships/image" Target="../media/image135.png"/><Relationship Id="rId250" Type="http://schemas.openxmlformats.org/officeDocument/2006/relationships/customXml" Target="../ink/ink126.xml"/><Relationship Id="rId292" Type="http://schemas.openxmlformats.org/officeDocument/2006/relationships/customXml" Target="../ink/ink147.xml"/><Relationship Id="rId306" Type="http://schemas.openxmlformats.org/officeDocument/2006/relationships/customXml" Target="../ink/ink154.xml"/><Relationship Id="rId45" Type="http://schemas.openxmlformats.org/officeDocument/2006/relationships/image" Target="../media/image38.png"/><Relationship Id="rId87" Type="http://schemas.openxmlformats.org/officeDocument/2006/relationships/image" Target="../media/image59.png"/><Relationship Id="rId110" Type="http://schemas.openxmlformats.org/officeDocument/2006/relationships/customXml" Target="../ink/ink56.xml"/><Relationship Id="rId348" Type="http://schemas.openxmlformats.org/officeDocument/2006/relationships/customXml" Target="../ink/ink175.xml"/><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261" Type="http://schemas.openxmlformats.org/officeDocument/2006/relationships/image" Target="../media/image146.png"/><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image" Target="../media/image174.png"/><Relationship Id="rId359" Type="http://schemas.openxmlformats.org/officeDocument/2006/relationships/image" Target="../media/image195.png"/><Relationship Id="rId98" Type="http://schemas.openxmlformats.org/officeDocument/2006/relationships/customXml" Target="../ink/ink50.xml"/><Relationship Id="rId121" Type="http://schemas.openxmlformats.org/officeDocument/2006/relationships/image" Target="../media/image76.png"/><Relationship Id="rId163" Type="http://schemas.openxmlformats.org/officeDocument/2006/relationships/image" Target="../media/image97.png"/><Relationship Id="rId219" Type="http://schemas.openxmlformats.org/officeDocument/2006/relationships/image" Target="../media/image125.png"/><Relationship Id="rId230" Type="http://schemas.openxmlformats.org/officeDocument/2006/relationships/customXml" Target="../ink/ink116.xml"/><Relationship Id="rId25" Type="http://schemas.openxmlformats.org/officeDocument/2006/relationships/image" Target="../media/image28.png"/><Relationship Id="rId67" Type="http://schemas.openxmlformats.org/officeDocument/2006/relationships/image" Target="../media/image49.png"/><Relationship Id="rId272" Type="http://schemas.openxmlformats.org/officeDocument/2006/relationships/customXml" Target="../ink/ink137.xml"/><Relationship Id="rId328" Type="http://schemas.openxmlformats.org/officeDocument/2006/relationships/customXml" Target="../ink/ink165.xml"/><Relationship Id="rId132" Type="http://schemas.openxmlformats.org/officeDocument/2006/relationships/customXml" Target="../ink/ink67.xml"/><Relationship Id="rId174" Type="http://schemas.openxmlformats.org/officeDocument/2006/relationships/customXml" Target="../ink/ink88.xml"/><Relationship Id="rId241" Type="http://schemas.openxmlformats.org/officeDocument/2006/relationships/image" Target="../media/image136.png"/><Relationship Id="rId15" Type="http://schemas.openxmlformats.org/officeDocument/2006/relationships/image" Target="../media/image23.png"/><Relationship Id="rId36" Type="http://schemas.openxmlformats.org/officeDocument/2006/relationships/customXml" Target="../ink/ink19.xml"/><Relationship Id="rId57" Type="http://schemas.openxmlformats.org/officeDocument/2006/relationships/image" Target="../media/image44.png"/><Relationship Id="rId262" Type="http://schemas.openxmlformats.org/officeDocument/2006/relationships/customXml" Target="../ink/ink132.xml"/><Relationship Id="rId283" Type="http://schemas.openxmlformats.org/officeDocument/2006/relationships/image" Target="../media/image157.png"/><Relationship Id="rId318" Type="http://schemas.openxmlformats.org/officeDocument/2006/relationships/customXml" Target="../ink/ink160.xml"/><Relationship Id="rId339" Type="http://schemas.openxmlformats.org/officeDocument/2006/relationships/image" Target="../media/image185.png"/><Relationship Id="rId78" Type="http://schemas.openxmlformats.org/officeDocument/2006/relationships/customXml" Target="../ink/ink40.xml"/><Relationship Id="rId99" Type="http://schemas.openxmlformats.org/officeDocument/2006/relationships/image" Target="../media/image65.png"/><Relationship Id="rId101" Type="http://schemas.openxmlformats.org/officeDocument/2006/relationships/image" Target="../media/image66.png"/><Relationship Id="rId122" Type="http://schemas.openxmlformats.org/officeDocument/2006/relationships/customXml" Target="../ink/ink62.xml"/><Relationship Id="rId143" Type="http://schemas.openxmlformats.org/officeDocument/2006/relationships/image" Target="../media/image87.png"/><Relationship Id="rId164" Type="http://schemas.openxmlformats.org/officeDocument/2006/relationships/customXml" Target="../ink/ink83.xml"/><Relationship Id="rId185" Type="http://schemas.openxmlformats.org/officeDocument/2006/relationships/image" Target="../media/image108.png"/><Relationship Id="rId350" Type="http://schemas.openxmlformats.org/officeDocument/2006/relationships/customXml" Target="../ink/ink176.xml"/><Relationship Id="rId9" Type="http://schemas.openxmlformats.org/officeDocument/2006/relationships/image" Target="../media/image20.png"/><Relationship Id="rId210" Type="http://schemas.openxmlformats.org/officeDocument/2006/relationships/customXml" Target="../ink/ink106.xml"/><Relationship Id="rId26" Type="http://schemas.openxmlformats.org/officeDocument/2006/relationships/customXml" Target="../ink/ink14.xml"/><Relationship Id="rId231" Type="http://schemas.openxmlformats.org/officeDocument/2006/relationships/image" Target="../media/image131.png"/><Relationship Id="rId252" Type="http://schemas.openxmlformats.org/officeDocument/2006/relationships/customXml" Target="../ink/ink127.xml"/><Relationship Id="rId273" Type="http://schemas.openxmlformats.org/officeDocument/2006/relationships/image" Target="../media/image152.png"/><Relationship Id="rId294" Type="http://schemas.openxmlformats.org/officeDocument/2006/relationships/customXml" Target="../ink/ink148.xml"/><Relationship Id="rId308" Type="http://schemas.openxmlformats.org/officeDocument/2006/relationships/customXml" Target="../ink/ink155.xml"/><Relationship Id="rId329" Type="http://schemas.openxmlformats.org/officeDocument/2006/relationships/image" Target="../media/image180.png"/><Relationship Id="rId47" Type="http://schemas.openxmlformats.org/officeDocument/2006/relationships/image" Target="../media/image39.png"/><Relationship Id="rId68" Type="http://schemas.openxmlformats.org/officeDocument/2006/relationships/customXml" Target="../ink/ink35.xml"/><Relationship Id="rId89" Type="http://schemas.openxmlformats.org/officeDocument/2006/relationships/image" Target="../media/image60.png"/><Relationship Id="rId112" Type="http://schemas.openxmlformats.org/officeDocument/2006/relationships/customXml" Target="../ink/ink57.xml"/><Relationship Id="rId133" Type="http://schemas.openxmlformats.org/officeDocument/2006/relationships/image" Target="../media/image82.png"/><Relationship Id="rId154" Type="http://schemas.openxmlformats.org/officeDocument/2006/relationships/customXml" Target="../ink/ink78.xml"/><Relationship Id="rId175" Type="http://schemas.openxmlformats.org/officeDocument/2006/relationships/image" Target="../media/image103.png"/><Relationship Id="rId340" Type="http://schemas.openxmlformats.org/officeDocument/2006/relationships/customXml" Target="../ink/ink171.xml"/><Relationship Id="rId361" Type="http://schemas.openxmlformats.org/officeDocument/2006/relationships/image" Target="../media/image196.png"/><Relationship Id="rId196" Type="http://schemas.openxmlformats.org/officeDocument/2006/relationships/customXml" Target="../ink/ink99.xml"/><Relationship Id="rId200" Type="http://schemas.openxmlformats.org/officeDocument/2006/relationships/customXml" Target="../ink/ink101.xml"/><Relationship Id="rId16" Type="http://schemas.openxmlformats.org/officeDocument/2006/relationships/customXml" Target="../ink/ink9.xml"/><Relationship Id="rId221" Type="http://schemas.openxmlformats.org/officeDocument/2006/relationships/image" Target="../media/image126.png"/><Relationship Id="rId242" Type="http://schemas.openxmlformats.org/officeDocument/2006/relationships/customXml" Target="../ink/ink122.xml"/><Relationship Id="rId263" Type="http://schemas.openxmlformats.org/officeDocument/2006/relationships/image" Target="../media/image147.png"/><Relationship Id="rId284" Type="http://schemas.openxmlformats.org/officeDocument/2006/relationships/customXml" Target="../ink/ink143.xml"/><Relationship Id="rId319" Type="http://schemas.openxmlformats.org/officeDocument/2006/relationships/image" Target="../media/image175.png"/><Relationship Id="rId37" Type="http://schemas.openxmlformats.org/officeDocument/2006/relationships/image" Target="../media/image34.png"/><Relationship Id="rId58" Type="http://schemas.openxmlformats.org/officeDocument/2006/relationships/customXml" Target="../ink/ink30.xml"/><Relationship Id="rId79" Type="http://schemas.openxmlformats.org/officeDocument/2006/relationships/image" Target="../media/image55.png"/><Relationship Id="rId102" Type="http://schemas.openxmlformats.org/officeDocument/2006/relationships/customXml" Target="../ink/ink52.xml"/><Relationship Id="rId123" Type="http://schemas.openxmlformats.org/officeDocument/2006/relationships/image" Target="../media/image77.png"/><Relationship Id="rId144" Type="http://schemas.openxmlformats.org/officeDocument/2006/relationships/customXml" Target="../ink/ink73.xml"/><Relationship Id="rId330" Type="http://schemas.openxmlformats.org/officeDocument/2006/relationships/customXml" Target="../ink/ink166.xml"/><Relationship Id="rId90" Type="http://schemas.openxmlformats.org/officeDocument/2006/relationships/customXml" Target="../ink/ink46.xml"/><Relationship Id="rId165" Type="http://schemas.openxmlformats.org/officeDocument/2006/relationships/image" Target="../media/image98.png"/><Relationship Id="rId186" Type="http://schemas.openxmlformats.org/officeDocument/2006/relationships/customXml" Target="../ink/ink94.xml"/><Relationship Id="rId351" Type="http://schemas.openxmlformats.org/officeDocument/2006/relationships/image" Target="../media/image191.png"/><Relationship Id="rId211" Type="http://schemas.openxmlformats.org/officeDocument/2006/relationships/image" Target="../media/image121.png"/><Relationship Id="rId232" Type="http://schemas.openxmlformats.org/officeDocument/2006/relationships/customXml" Target="../ink/ink117.xml"/><Relationship Id="rId253" Type="http://schemas.openxmlformats.org/officeDocument/2006/relationships/image" Target="../media/image142.png"/><Relationship Id="rId274" Type="http://schemas.openxmlformats.org/officeDocument/2006/relationships/customXml" Target="../ink/ink138.xml"/><Relationship Id="rId295" Type="http://schemas.openxmlformats.org/officeDocument/2006/relationships/image" Target="../media/image163.png"/><Relationship Id="rId309" Type="http://schemas.openxmlformats.org/officeDocument/2006/relationships/image" Target="../media/image170.png"/><Relationship Id="rId27" Type="http://schemas.openxmlformats.org/officeDocument/2006/relationships/image" Target="../media/image29.png"/><Relationship Id="rId48" Type="http://schemas.openxmlformats.org/officeDocument/2006/relationships/customXml" Target="../ink/ink25.xml"/><Relationship Id="rId69" Type="http://schemas.openxmlformats.org/officeDocument/2006/relationships/image" Target="../media/image50.png"/><Relationship Id="rId113" Type="http://schemas.openxmlformats.org/officeDocument/2006/relationships/image" Target="../media/image72.png"/><Relationship Id="rId134" Type="http://schemas.openxmlformats.org/officeDocument/2006/relationships/customXml" Target="../ink/ink68.xml"/><Relationship Id="rId320" Type="http://schemas.openxmlformats.org/officeDocument/2006/relationships/customXml" Target="../ink/ink161.xml"/><Relationship Id="rId80" Type="http://schemas.openxmlformats.org/officeDocument/2006/relationships/customXml" Target="../ink/ink41.xml"/><Relationship Id="rId155" Type="http://schemas.openxmlformats.org/officeDocument/2006/relationships/image" Target="../media/image93.png"/><Relationship Id="rId176" Type="http://schemas.openxmlformats.org/officeDocument/2006/relationships/customXml" Target="../ink/ink89.xml"/><Relationship Id="rId197" Type="http://schemas.openxmlformats.org/officeDocument/2006/relationships/image" Target="../media/image114.png"/><Relationship Id="rId341" Type="http://schemas.openxmlformats.org/officeDocument/2006/relationships/image" Target="../media/image186.png"/><Relationship Id="rId362" Type="http://schemas.openxmlformats.org/officeDocument/2006/relationships/customXml" Target="../ink/ink182.xml"/><Relationship Id="rId201" Type="http://schemas.openxmlformats.org/officeDocument/2006/relationships/image" Target="../media/image116.png"/><Relationship Id="rId222" Type="http://schemas.openxmlformats.org/officeDocument/2006/relationships/customXml" Target="../ink/ink112.xml"/><Relationship Id="rId243" Type="http://schemas.openxmlformats.org/officeDocument/2006/relationships/image" Target="../media/image137.png"/><Relationship Id="rId264" Type="http://schemas.openxmlformats.org/officeDocument/2006/relationships/customXml" Target="../ink/ink133.xml"/><Relationship Id="rId285" Type="http://schemas.openxmlformats.org/officeDocument/2006/relationships/image" Target="../media/image158.png"/><Relationship Id="rId17" Type="http://schemas.openxmlformats.org/officeDocument/2006/relationships/image" Target="../media/image24.png"/><Relationship Id="rId38" Type="http://schemas.openxmlformats.org/officeDocument/2006/relationships/customXml" Target="../ink/ink20.xml"/><Relationship Id="rId59" Type="http://schemas.openxmlformats.org/officeDocument/2006/relationships/image" Target="../media/image45.png"/><Relationship Id="rId103" Type="http://schemas.openxmlformats.org/officeDocument/2006/relationships/image" Target="../media/image67.png"/><Relationship Id="rId124" Type="http://schemas.openxmlformats.org/officeDocument/2006/relationships/customXml" Target="../ink/ink63.xml"/><Relationship Id="rId310" Type="http://schemas.openxmlformats.org/officeDocument/2006/relationships/customXml" Target="../ink/ink156.xml"/><Relationship Id="rId70" Type="http://schemas.openxmlformats.org/officeDocument/2006/relationships/customXml" Target="../ink/ink36.xml"/><Relationship Id="rId91" Type="http://schemas.openxmlformats.org/officeDocument/2006/relationships/image" Target="../media/image61.png"/><Relationship Id="rId145" Type="http://schemas.openxmlformats.org/officeDocument/2006/relationships/image" Target="../media/image88.png"/><Relationship Id="rId166" Type="http://schemas.openxmlformats.org/officeDocument/2006/relationships/customXml" Target="../ink/ink84.xml"/><Relationship Id="rId187" Type="http://schemas.openxmlformats.org/officeDocument/2006/relationships/image" Target="../media/image109.png"/><Relationship Id="rId331" Type="http://schemas.openxmlformats.org/officeDocument/2006/relationships/image" Target="../media/image181.png"/><Relationship Id="rId352" Type="http://schemas.openxmlformats.org/officeDocument/2006/relationships/customXml" Target="../ink/ink177.xml"/><Relationship Id="rId1" Type="http://schemas.openxmlformats.org/officeDocument/2006/relationships/slideLayout" Target="../slideLayouts/slideLayout8.xml"/><Relationship Id="rId212" Type="http://schemas.openxmlformats.org/officeDocument/2006/relationships/customXml" Target="../ink/ink107.xml"/><Relationship Id="rId233" Type="http://schemas.openxmlformats.org/officeDocument/2006/relationships/image" Target="../media/image132.png"/><Relationship Id="rId254" Type="http://schemas.openxmlformats.org/officeDocument/2006/relationships/customXml" Target="../ink/ink128.xml"/><Relationship Id="rId28" Type="http://schemas.openxmlformats.org/officeDocument/2006/relationships/customXml" Target="../ink/ink15.xml"/><Relationship Id="rId49" Type="http://schemas.openxmlformats.org/officeDocument/2006/relationships/image" Target="../media/image40.png"/><Relationship Id="rId114" Type="http://schemas.openxmlformats.org/officeDocument/2006/relationships/customXml" Target="../ink/ink58.xml"/><Relationship Id="rId275" Type="http://schemas.openxmlformats.org/officeDocument/2006/relationships/image" Target="../media/image153.png"/><Relationship Id="rId296" Type="http://schemas.openxmlformats.org/officeDocument/2006/relationships/customXml" Target="../ink/ink149.xml"/><Relationship Id="rId300" Type="http://schemas.openxmlformats.org/officeDocument/2006/relationships/customXml" Target="../ink/ink151.xml"/><Relationship Id="rId60" Type="http://schemas.openxmlformats.org/officeDocument/2006/relationships/customXml" Target="../ink/ink31.xml"/><Relationship Id="rId81" Type="http://schemas.openxmlformats.org/officeDocument/2006/relationships/image" Target="../media/image56.png"/><Relationship Id="rId135" Type="http://schemas.openxmlformats.org/officeDocument/2006/relationships/image" Target="../media/image83.png"/><Relationship Id="rId156" Type="http://schemas.openxmlformats.org/officeDocument/2006/relationships/customXml" Target="../ink/ink79.xml"/><Relationship Id="rId177" Type="http://schemas.openxmlformats.org/officeDocument/2006/relationships/image" Target="../media/image104.png"/><Relationship Id="rId198" Type="http://schemas.openxmlformats.org/officeDocument/2006/relationships/customXml" Target="../ink/ink100.xml"/><Relationship Id="rId321" Type="http://schemas.openxmlformats.org/officeDocument/2006/relationships/image" Target="../media/image176.png"/><Relationship Id="rId342" Type="http://schemas.openxmlformats.org/officeDocument/2006/relationships/customXml" Target="../ink/ink172.xml"/><Relationship Id="rId363" Type="http://schemas.openxmlformats.org/officeDocument/2006/relationships/image" Target="../media/image197.png"/><Relationship Id="rId202" Type="http://schemas.openxmlformats.org/officeDocument/2006/relationships/customXml" Target="../ink/ink102.xml"/><Relationship Id="rId223" Type="http://schemas.openxmlformats.org/officeDocument/2006/relationships/image" Target="../media/image127.png"/><Relationship Id="rId244" Type="http://schemas.openxmlformats.org/officeDocument/2006/relationships/customXml" Target="../ink/ink123.xml"/><Relationship Id="rId18" Type="http://schemas.openxmlformats.org/officeDocument/2006/relationships/customXml" Target="../ink/ink10.xml"/><Relationship Id="rId39" Type="http://schemas.openxmlformats.org/officeDocument/2006/relationships/image" Target="../media/image35.png"/><Relationship Id="rId265" Type="http://schemas.openxmlformats.org/officeDocument/2006/relationships/image" Target="../media/image148.png"/><Relationship Id="rId286" Type="http://schemas.openxmlformats.org/officeDocument/2006/relationships/customXml" Target="../ink/ink144.xml"/><Relationship Id="rId50" Type="http://schemas.openxmlformats.org/officeDocument/2006/relationships/customXml" Target="../ink/ink26.xml"/><Relationship Id="rId104" Type="http://schemas.openxmlformats.org/officeDocument/2006/relationships/customXml" Target="../ink/ink53.xml"/><Relationship Id="rId125" Type="http://schemas.openxmlformats.org/officeDocument/2006/relationships/image" Target="../media/image78.png"/><Relationship Id="rId146" Type="http://schemas.openxmlformats.org/officeDocument/2006/relationships/customXml" Target="../ink/ink74.xml"/><Relationship Id="rId167" Type="http://schemas.openxmlformats.org/officeDocument/2006/relationships/image" Target="../media/image99.png"/><Relationship Id="rId188" Type="http://schemas.openxmlformats.org/officeDocument/2006/relationships/customXml" Target="../ink/ink95.xml"/><Relationship Id="rId311" Type="http://schemas.openxmlformats.org/officeDocument/2006/relationships/image" Target="../media/image171.png"/><Relationship Id="rId332" Type="http://schemas.openxmlformats.org/officeDocument/2006/relationships/customXml" Target="../ink/ink167.xml"/><Relationship Id="rId353" Type="http://schemas.openxmlformats.org/officeDocument/2006/relationships/image" Target="../media/image192.png"/><Relationship Id="rId71" Type="http://schemas.openxmlformats.org/officeDocument/2006/relationships/image" Target="../media/image51.png"/><Relationship Id="rId92" Type="http://schemas.openxmlformats.org/officeDocument/2006/relationships/customXml" Target="../ink/ink47.xml"/><Relationship Id="rId213" Type="http://schemas.openxmlformats.org/officeDocument/2006/relationships/image" Target="../media/image122.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30.png"/><Relationship Id="rId255" Type="http://schemas.openxmlformats.org/officeDocument/2006/relationships/image" Target="../media/image143.png"/><Relationship Id="rId276" Type="http://schemas.openxmlformats.org/officeDocument/2006/relationships/customXml" Target="../ink/ink139.xml"/><Relationship Id="rId297" Type="http://schemas.openxmlformats.org/officeDocument/2006/relationships/image" Target="../media/image164.png"/><Relationship Id="rId40" Type="http://schemas.openxmlformats.org/officeDocument/2006/relationships/customXml" Target="../ink/ink21.xml"/><Relationship Id="rId115" Type="http://schemas.openxmlformats.org/officeDocument/2006/relationships/image" Target="../media/image73.png"/><Relationship Id="rId136" Type="http://schemas.openxmlformats.org/officeDocument/2006/relationships/customXml" Target="../ink/ink69.xml"/><Relationship Id="rId157" Type="http://schemas.openxmlformats.org/officeDocument/2006/relationships/image" Target="../media/image94.png"/><Relationship Id="rId178" Type="http://schemas.openxmlformats.org/officeDocument/2006/relationships/customXml" Target="../ink/ink90.xml"/><Relationship Id="rId301" Type="http://schemas.openxmlformats.org/officeDocument/2006/relationships/image" Target="../media/image166.png"/><Relationship Id="rId322" Type="http://schemas.openxmlformats.org/officeDocument/2006/relationships/customXml" Target="../ink/ink162.xml"/><Relationship Id="rId343" Type="http://schemas.openxmlformats.org/officeDocument/2006/relationships/image" Target="../media/image187.png"/><Relationship Id="rId364" Type="http://schemas.openxmlformats.org/officeDocument/2006/relationships/customXml" Target="../ink/ink183.xml"/><Relationship Id="rId61" Type="http://schemas.openxmlformats.org/officeDocument/2006/relationships/image" Target="../media/image46.png"/><Relationship Id="rId82" Type="http://schemas.openxmlformats.org/officeDocument/2006/relationships/customXml" Target="../ink/ink42.xml"/><Relationship Id="rId199" Type="http://schemas.openxmlformats.org/officeDocument/2006/relationships/image" Target="../media/image115.png"/><Relationship Id="rId203" Type="http://schemas.openxmlformats.org/officeDocument/2006/relationships/image" Target="../media/image117.png"/><Relationship Id="rId19" Type="http://schemas.openxmlformats.org/officeDocument/2006/relationships/image" Target="../media/image25.png"/><Relationship Id="rId224" Type="http://schemas.openxmlformats.org/officeDocument/2006/relationships/customXml" Target="../ink/ink113.xml"/><Relationship Id="rId245" Type="http://schemas.openxmlformats.org/officeDocument/2006/relationships/image" Target="../media/image138.png"/><Relationship Id="rId266" Type="http://schemas.openxmlformats.org/officeDocument/2006/relationships/customXml" Target="../ink/ink134.xml"/><Relationship Id="rId287" Type="http://schemas.openxmlformats.org/officeDocument/2006/relationships/image" Target="../media/image159.png"/><Relationship Id="rId30" Type="http://schemas.openxmlformats.org/officeDocument/2006/relationships/customXml" Target="../ink/ink16.xml"/><Relationship Id="rId105" Type="http://schemas.openxmlformats.org/officeDocument/2006/relationships/image" Target="../media/image68.png"/><Relationship Id="rId126" Type="http://schemas.openxmlformats.org/officeDocument/2006/relationships/customXml" Target="../ink/ink64.xml"/><Relationship Id="rId147" Type="http://schemas.openxmlformats.org/officeDocument/2006/relationships/image" Target="../media/image89.png"/><Relationship Id="rId168" Type="http://schemas.openxmlformats.org/officeDocument/2006/relationships/customXml" Target="../ink/ink85.xml"/><Relationship Id="rId312" Type="http://schemas.openxmlformats.org/officeDocument/2006/relationships/customXml" Target="../ink/ink157.xml"/><Relationship Id="rId333" Type="http://schemas.openxmlformats.org/officeDocument/2006/relationships/image" Target="../media/image182.png"/><Relationship Id="rId354" Type="http://schemas.openxmlformats.org/officeDocument/2006/relationships/customXml" Target="../ink/ink178.xml"/><Relationship Id="rId51" Type="http://schemas.openxmlformats.org/officeDocument/2006/relationships/image" Target="../media/image41.png"/><Relationship Id="rId72" Type="http://schemas.openxmlformats.org/officeDocument/2006/relationships/customXml" Target="../ink/ink37.xml"/><Relationship Id="rId93" Type="http://schemas.openxmlformats.org/officeDocument/2006/relationships/image" Target="../media/image62.png"/><Relationship Id="rId189" Type="http://schemas.openxmlformats.org/officeDocument/2006/relationships/image" Target="../media/image110.png"/><Relationship Id="rId3" Type="http://schemas.openxmlformats.org/officeDocument/2006/relationships/image" Target="../media/image1711.png"/><Relationship Id="rId214" Type="http://schemas.openxmlformats.org/officeDocument/2006/relationships/customXml" Target="../ink/ink108.xml"/><Relationship Id="rId235" Type="http://schemas.openxmlformats.org/officeDocument/2006/relationships/image" Target="../media/image133.png"/><Relationship Id="rId256" Type="http://schemas.openxmlformats.org/officeDocument/2006/relationships/customXml" Target="../ink/ink129.xml"/><Relationship Id="rId277" Type="http://schemas.openxmlformats.org/officeDocument/2006/relationships/image" Target="../media/image154.png"/><Relationship Id="rId298" Type="http://schemas.openxmlformats.org/officeDocument/2006/relationships/customXml" Target="../ink/ink150.xml"/><Relationship Id="rId116" Type="http://schemas.openxmlformats.org/officeDocument/2006/relationships/customXml" Target="../ink/ink59.xml"/><Relationship Id="rId137" Type="http://schemas.openxmlformats.org/officeDocument/2006/relationships/image" Target="../media/image84.png"/><Relationship Id="rId158" Type="http://schemas.openxmlformats.org/officeDocument/2006/relationships/customXml" Target="../ink/ink80.xml"/><Relationship Id="rId302" Type="http://schemas.openxmlformats.org/officeDocument/2006/relationships/customXml" Target="../ink/ink152.xml"/><Relationship Id="rId323" Type="http://schemas.openxmlformats.org/officeDocument/2006/relationships/image" Target="../media/image177.png"/><Relationship Id="rId344" Type="http://schemas.openxmlformats.org/officeDocument/2006/relationships/customXml" Target="../ink/ink173.xml"/><Relationship Id="rId20" Type="http://schemas.openxmlformats.org/officeDocument/2006/relationships/customXml" Target="../ink/ink11.xml"/><Relationship Id="rId41" Type="http://schemas.openxmlformats.org/officeDocument/2006/relationships/image" Target="../media/image36.png"/><Relationship Id="rId62" Type="http://schemas.openxmlformats.org/officeDocument/2006/relationships/customXml" Target="../ink/ink32.xml"/><Relationship Id="rId83" Type="http://schemas.openxmlformats.org/officeDocument/2006/relationships/image" Target="../media/image57.png"/><Relationship Id="rId179" Type="http://schemas.openxmlformats.org/officeDocument/2006/relationships/image" Target="../media/image105.png"/><Relationship Id="rId365" Type="http://schemas.openxmlformats.org/officeDocument/2006/relationships/image" Target="../media/image198.png"/><Relationship Id="rId190" Type="http://schemas.openxmlformats.org/officeDocument/2006/relationships/customXml" Target="../ink/ink96.xml"/><Relationship Id="rId204" Type="http://schemas.openxmlformats.org/officeDocument/2006/relationships/customXml" Target="../ink/ink103.xml"/><Relationship Id="rId225" Type="http://schemas.openxmlformats.org/officeDocument/2006/relationships/image" Target="../media/image128.png"/><Relationship Id="rId246" Type="http://schemas.openxmlformats.org/officeDocument/2006/relationships/customXml" Target="../ink/ink124.xml"/><Relationship Id="rId267" Type="http://schemas.openxmlformats.org/officeDocument/2006/relationships/image" Target="../media/image149.png"/><Relationship Id="rId288" Type="http://schemas.openxmlformats.org/officeDocument/2006/relationships/customXml" Target="../ink/ink145.xml"/><Relationship Id="rId106" Type="http://schemas.openxmlformats.org/officeDocument/2006/relationships/customXml" Target="../ink/ink54.xml"/><Relationship Id="rId127" Type="http://schemas.openxmlformats.org/officeDocument/2006/relationships/image" Target="../media/image79.png"/><Relationship Id="rId313" Type="http://schemas.openxmlformats.org/officeDocument/2006/relationships/image" Target="../media/image172.png"/><Relationship Id="rId10" Type="http://schemas.openxmlformats.org/officeDocument/2006/relationships/customXml" Target="../ink/ink6.xml"/><Relationship Id="rId31" Type="http://schemas.openxmlformats.org/officeDocument/2006/relationships/image" Target="../media/image31.png"/><Relationship Id="rId52" Type="http://schemas.openxmlformats.org/officeDocument/2006/relationships/customXml" Target="../ink/ink27.xml"/><Relationship Id="rId73" Type="http://schemas.openxmlformats.org/officeDocument/2006/relationships/image" Target="../media/image52.png"/><Relationship Id="rId94" Type="http://schemas.openxmlformats.org/officeDocument/2006/relationships/customXml" Target="../ink/ink48.xml"/><Relationship Id="rId148" Type="http://schemas.openxmlformats.org/officeDocument/2006/relationships/customXml" Target="../ink/ink75.xml"/><Relationship Id="rId169" Type="http://schemas.openxmlformats.org/officeDocument/2006/relationships/image" Target="../media/image100.png"/><Relationship Id="rId334" Type="http://schemas.openxmlformats.org/officeDocument/2006/relationships/customXml" Target="../ink/ink168.xml"/><Relationship Id="rId355" Type="http://schemas.openxmlformats.org/officeDocument/2006/relationships/image" Target="../media/image193.png"/><Relationship Id="rId4" Type="http://schemas.openxmlformats.org/officeDocument/2006/relationships/customXml" Target="../ink/ink3.xml"/><Relationship Id="rId180" Type="http://schemas.openxmlformats.org/officeDocument/2006/relationships/customXml" Target="../ink/ink91.xml"/><Relationship Id="rId215" Type="http://schemas.openxmlformats.org/officeDocument/2006/relationships/image" Target="../media/image123.png"/><Relationship Id="rId236" Type="http://schemas.openxmlformats.org/officeDocument/2006/relationships/customXml" Target="../ink/ink119.xml"/><Relationship Id="rId257" Type="http://schemas.openxmlformats.org/officeDocument/2006/relationships/image" Target="../media/image144.png"/><Relationship Id="rId278" Type="http://schemas.openxmlformats.org/officeDocument/2006/relationships/customXml" Target="../ink/ink140.xml"/><Relationship Id="rId303" Type="http://schemas.openxmlformats.org/officeDocument/2006/relationships/image" Target="../media/image167.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image" Target="../media/image188.png"/><Relationship Id="rId191" Type="http://schemas.openxmlformats.org/officeDocument/2006/relationships/image" Target="../media/image111.png"/><Relationship Id="rId205" Type="http://schemas.openxmlformats.org/officeDocument/2006/relationships/image" Target="../media/image118.png"/><Relationship Id="rId247" Type="http://schemas.openxmlformats.org/officeDocument/2006/relationships/image" Target="../media/image139.png"/><Relationship Id="rId107" Type="http://schemas.openxmlformats.org/officeDocument/2006/relationships/image" Target="../media/image69.png"/><Relationship Id="rId289" Type="http://schemas.openxmlformats.org/officeDocument/2006/relationships/image" Target="../media/image160.png"/><Relationship Id="rId11" Type="http://schemas.openxmlformats.org/officeDocument/2006/relationships/image" Target="../media/image21.png"/><Relationship Id="rId53" Type="http://schemas.openxmlformats.org/officeDocument/2006/relationships/image" Target="../media/image42.png"/><Relationship Id="rId149" Type="http://schemas.openxmlformats.org/officeDocument/2006/relationships/image" Target="../media/image90.png"/><Relationship Id="rId314" Type="http://schemas.openxmlformats.org/officeDocument/2006/relationships/customXml" Target="../ink/ink158.xml"/><Relationship Id="rId356" Type="http://schemas.openxmlformats.org/officeDocument/2006/relationships/customXml" Target="../ink/ink179.xml"/><Relationship Id="rId95" Type="http://schemas.openxmlformats.org/officeDocument/2006/relationships/image" Target="../media/image63.png"/><Relationship Id="rId160" Type="http://schemas.openxmlformats.org/officeDocument/2006/relationships/customXml" Target="../ink/ink81.xml"/><Relationship Id="rId216" Type="http://schemas.openxmlformats.org/officeDocument/2006/relationships/customXml" Target="../ink/ink109.xml"/><Relationship Id="rId258" Type="http://schemas.openxmlformats.org/officeDocument/2006/relationships/customXml" Target="../ink/ink130.xml"/><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image" Target="../media/image178.png"/><Relationship Id="rId367" Type="http://schemas.openxmlformats.org/officeDocument/2006/relationships/image" Target="../media/image199.png"/><Relationship Id="rId171" Type="http://schemas.openxmlformats.org/officeDocument/2006/relationships/image" Target="../media/image101.png"/><Relationship Id="rId227" Type="http://schemas.openxmlformats.org/officeDocument/2006/relationships/image" Target="../media/image129.png"/><Relationship Id="rId269" Type="http://schemas.openxmlformats.org/officeDocument/2006/relationships/image" Target="../media/image150.png"/><Relationship Id="rId33" Type="http://schemas.openxmlformats.org/officeDocument/2006/relationships/image" Target="../media/image32.png"/><Relationship Id="rId129" Type="http://schemas.openxmlformats.org/officeDocument/2006/relationships/image" Target="../media/image80.png"/><Relationship Id="rId280" Type="http://schemas.openxmlformats.org/officeDocument/2006/relationships/customXml" Target="../ink/ink141.xml"/><Relationship Id="rId336" Type="http://schemas.openxmlformats.org/officeDocument/2006/relationships/customXml" Target="../ink/ink169.xml"/><Relationship Id="rId75" Type="http://schemas.openxmlformats.org/officeDocument/2006/relationships/image" Target="../media/image53.png"/><Relationship Id="rId140" Type="http://schemas.openxmlformats.org/officeDocument/2006/relationships/customXml" Target="../ink/ink71.xml"/><Relationship Id="rId182" Type="http://schemas.openxmlformats.org/officeDocument/2006/relationships/customXml" Target="../ink/ink92.xml"/><Relationship Id="rId6" Type="http://schemas.openxmlformats.org/officeDocument/2006/relationships/customXml" Target="../ink/ink4.xml"/><Relationship Id="rId238" Type="http://schemas.openxmlformats.org/officeDocument/2006/relationships/customXml" Target="../ink/ink120.xml"/><Relationship Id="rId291" Type="http://schemas.openxmlformats.org/officeDocument/2006/relationships/image" Target="../media/image161.png"/><Relationship Id="rId305" Type="http://schemas.openxmlformats.org/officeDocument/2006/relationships/image" Target="../media/image168.png"/><Relationship Id="rId347" Type="http://schemas.openxmlformats.org/officeDocument/2006/relationships/image" Target="../media/image189.png"/><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91.png"/><Relationship Id="rId193" Type="http://schemas.openxmlformats.org/officeDocument/2006/relationships/image" Target="../media/image112.png"/><Relationship Id="rId207" Type="http://schemas.openxmlformats.org/officeDocument/2006/relationships/image" Target="../media/image119.png"/><Relationship Id="rId249" Type="http://schemas.openxmlformats.org/officeDocument/2006/relationships/image" Target="../media/image140.png"/><Relationship Id="rId13" Type="http://schemas.openxmlformats.org/officeDocument/2006/relationships/image" Target="../media/image22.png"/><Relationship Id="rId109" Type="http://schemas.openxmlformats.org/officeDocument/2006/relationships/image" Target="../media/image70.png"/><Relationship Id="rId260" Type="http://schemas.openxmlformats.org/officeDocument/2006/relationships/customXml" Target="../ink/ink131.xml"/><Relationship Id="rId316" Type="http://schemas.openxmlformats.org/officeDocument/2006/relationships/customXml" Target="../ink/ink159.xml"/><Relationship Id="rId55" Type="http://schemas.openxmlformats.org/officeDocument/2006/relationships/image" Target="../media/image43.png"/><Relationship Id="rId97" Type="http://schemas.openxmlformats.org/officeDocument/2006/relationships/image" Target="../media/image64.png"/><Relationship Id="rId120" Type="http://schemas.openxmlformats.org/officeDocument/2006/relationships/customXml" Target="../ink/ink61.xml"/><Relationship Id="rId358" Type="http://schemas.openxmlformats.org/officeDocument/2006/relationships/customXml" Target="../ink/ink180.xml"/><Relationship Id="rId162" Type="http://schemas.openxmlformats.org/officeDocument/2006/relationships/customXml" Target="../ink/ink82.xml"/><Relationship Id="rId218" Type="http://schemas.openxmlformats.org/officeDocument/2006/relationships/customXml" Target="../ink/ink110.xml"/><Relationship Id="rId271" Type="http://schemas.openxmlformats.org/officeDocument/2006/relationships/image" Target="../media/image151.png"/><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81.png"/><Relationship Id="rId327" Type="http://schemas.openxmlformats.org/officeDocument/2006/relationships/image" Target="../media/image179.png"/><Relationship Id="rId369" Type="http://schemas.openxmlformats.org/officeDocument/2006/relationships/image" Target="../media/image200.png"/><Relationship Id="rId173" Type="http://schemas.openxmlformats.org/officeDocument/2006/relationships/image" Target="../media/image102.png"/><Relationship Id="rId229" Type="http://schemas.openxmlformats.org/officeDocument/2006/relationships/image" Target="../media/image130.png"/><Relationship Id="rId240" Type="http://schemas.openxmlformats.org/officeDocument/2006/relationships/customXml" Target="../ink/ink121.xml"/><Relationship Id="rId35" Type="http://schemas.openxmlformats.org/officeDocument/2006/relationships/image" Target="../media/image33.png"/><Relationship Id="rId77" Type="http://schemas.openxmlformats.org/officeDocument/2006/relationships/image" Target="../media/image54.png"/><Relationship Id="rId100" Type="http://schemas.openxmlformats.org/officeDocument/2006/relationships/customXml" Target="../ink/ink51.xml"/><Relationship Id="rId282" Type="http://schemas.openxmlformats.org/officeDocument/2006/relationships/customXml" Target="../ink/ink142.xml"/><Relationship Id="rId338" Type="http://schemas.openxmlformats.org/officeDocument/2006/relationships/customXml" Target="../ink/ink170.xml"/><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251" Type="http://schemas.openxmlformats.org/officeDocument/2006/relationships/image" Target="../media/image141.png"/><Relationship Id="rId46" Type="http://schemas.openxmlformats.org/officeDocument/2006/relationships/customXml" Target="../ink/ink24.xml"/><Relationship Id="rId293" Type="http://schemas.openxmlformats.org/officeDocument/2006/relationships/image" Target="../media/image162.png"/><Relationship Id="rId307" Type="http://schemas.openxmlformats.org/officeDocument/2006/relationships/image" Target="../media/image169.png"/><Relationship Id="rId349" Type="http://schemas.openxmlformats.org/officeDocument/2006/relationships/image" Target="../media/image190.png"/><Relationship Id="rId88" Type="http://schemas.openxmlformats.org/officeDocument/2006/relationships/customXml" Target="../ink/ink45.xml"/><Relationship Id="rId111" Type="http://schemas.openxmlformats.org/officeDocument/2006/relationships/image" Target="../media/image71.png"/><Relationship Id="rId153" Type="http://schemas.openxmlformats.org/officeDocument/2006/relationships/image" Target="../media/image92.png"/><Relationship Id="rId195" Type="http://schemas.openxmlformats.org/officeDocument/2006/relationships/image" Target="../media/image113.png"/><Relationship Id="rId209" Type="http://schemas.openxmlformats.org/officeDocument/2006/relationships/image" Target="../media/image120.png"/><Relationship Id="rId360" Type="http://schemas.openxmlformats.org/officeDocument/2006/relationships/customXml" Target="../ink/ink181.xml"/><Relationship Id="rId220" Type="http://schemas.openxmlformats.org/officeDocument/2006/relationships/customXml" Target="../ink/ink1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01.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07.jpeg"/><Relationship Id="rId3" Type="http://schemas.openxmlformats.org/officeDocument/2006/relationships/image" Target="../media/image202.jpeg"/><Relationship Id="rId7" Type="http://schemas.openxmlformats.org/officeDocument/2006/relationships/image" Target="../media/image206.tiff"/><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205.tiff"/><Relationship Id="rId5" Type="http://schemas.openxmlformats.org/officeDocument/2006/relationships/image" Target="../media/image204.tiff"/><Relationship Id="rId4" Type="http://schemas.openxmlformats.org/officeDocument/2006/relationships/image" Target="../media/image203.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10.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xmlns="">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xmlns="">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xmlns="">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xmlns="">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xmlns="">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xmlns="">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xmlns="">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xmlns="">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xmlns="">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xmlns="">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xmlns="">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xmlns="">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xmlns="">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xmlns="">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xmlns="">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xmlns="">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xmlns="">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xmlns="">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xmlns="">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xmlns="">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xmlns="">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xmlns="">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xmlns="">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xmlns="">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xmlns="">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xmlns="">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xmlns="">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xmlns="">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xmlns="">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xmlns="">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xmlns="">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xmlns="">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xmlns="">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xmlns="">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xmlns="">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xmlns="">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xmlns="">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xmlns="">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xmlns="">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xmlns="">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xmlns="">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xmlns="">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xmlns="">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xmlns="">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xmlns="">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xmlns="">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xmlns="">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xmlns="">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xmlns="">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xmlns="">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xmlns="">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xmlns="">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xmlns="">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xmlns="">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xmlns="">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xmlns="">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xmlns="">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xmlns="">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xmlns="">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xmlns="">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xmlns="">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xmlns="">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xmlns="">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xmlns="">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xmlns="">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xmlns="">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xmlns="">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xmlns="">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xmlns="">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xmlns="">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xmlns="">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xmlns="">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xmlns="">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xmlns="">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xmlns="">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xmlns="">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xmlns="">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xmlns="">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xmlns="">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xmlns="">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xmlns="">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xmlns="">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xmlns="">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xmlns="">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xmlns="">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xmlns="">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xmlns="">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xmlns="">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xmlns="">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xmlns="">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xmlns="">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xmlns="">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xmlns="">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xmlns="">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xmlns="">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xmlns="">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xmlns="">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xmlns="">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xmlns="">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xmlns="">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xmlns="">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xmlns="">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xmlns="">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xmlns="">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xmlns="">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xmlns="">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xmlns="">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xmlns="">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xmlns="">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xmlns="">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xmlns="">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xmlns="">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xmlns="">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xmlns="">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xmlns="">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xmlns="">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xmlns="">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xmlns="">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xmlns="">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xmlns="">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xmlns="">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xmlns="">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xmlns="">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xmlns="">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xmlns="">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xmlns="">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xmlns="">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xmlns="">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xmlns="">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xmlns="">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xmlns="">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xmlns="">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xmlns="">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xmlns="">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xmlns="">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xmlns="">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xmlns="">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xmlns="">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xmlns="">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xmlns="">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xmlns="">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xmlns="">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xmlns="">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xmlns="">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xmlns="">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xmlns="">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xmlns="">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xmlns="">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xmlns="">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xmlns="">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xmlns="">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xmlns="">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xmlns="">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xmlns="">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xmlns="">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xmlns="">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xmlns="">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xmlns="">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xmlns="">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xmlns="">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xmlns="">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xmlns="">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xmlns="">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xmlns="">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xmlns="">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xmlns="">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xmlns="">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xmlns="">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xmlns="">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xmlns:p14="http://schemas.microsoft.com/office/powerpoint/2010/main">
          <mc:Choice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xmlns="">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xmlns="">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xmlns="">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xmlns="">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xmlns="">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xmlns="">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xmlns="">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xmlns="">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xmlns="">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xmlns="">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xmlns="">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xmlns="">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xmlns="">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xmlns="">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xmlns="">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Approver Scenario</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MDE for approver Projection</a:t>
            </a:r>
            <a:endParaRPr/>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 name="Google Shape;1332;p59" descr="A green circle with a white tick in it&#10;&#10;Description automatically generated">
            <a:extLst>
              <a:ext uri="{FF2B5EF4-FFF2-40B4-BE49-F238E27FC236}">
                <a16:creationId xmlns:a16="http://schemas.microsoft.com/office/drawing/2014/main" id="{8137108C-7275-E3C1-0BDD-0BDB1624686F}"/>
              </a:ext>
            </a:extLst>
          </p:cNvPr>
          <p:cNvPicPr preferRelativeResize="0"/>
          <p:nvPr/>
        </p:nvPicPr>
        <p:blipFill rotWithShape="1">
          <a:blip r:embed="rId3">
            <a:alphaModFix/>
          </a:blip>
          <a:srcRect/>
          <a:stretch/>
        </p:blipFill>
        <p:spPr>
          <a:xfrm>
            <a:off x="4248150" y="4703908"/>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6F81C1DA-7958-4E1F-955A-F0CB76B61BC7}"/>
              </a:ext>
            </a:extLst>
          </p:cNvPr>
          <p:cNvPicPr preferRelativeResize="0"/>
          <p:nvPr/>
        </p:nvPicPr>
        <p:blipFill rotWithShape="1">
          <a:blip r:embed="rId3">
            <a:alphaModFix/>
          </a:blip>
          <a:srcRect/>
          <a:stretch/>
        </p:blipFill>
        <p:spPr>
          <a:xfrm>
            <a:off x="177177" y="4703908"/>
            <a:ext cx="457206" cy="457206"/>
          </a:xfrm>
          <a:prstGeom prst="rect">
            <a:avLst/>
          </a:prstGeom>
          <a:noFill/>
          <a:ln>
            <a:noFill/>
          </a:ln>
        </p:spPr>
      </p:pic>
      <p:pic>
        <p:nvPicPr>
          <p:cNvPr id="24" name="Google Shape;1332;p59" descr="A green circle with a white tick in it&#10;&#10;Description automatically generated">
            <a:extLst>
              <a:ext uri="{FF2B5EF4-FFF2-40B4-BE49-F238E27FC236}">
                <a16:creationId xmlns:a16="http://schemas.microsoft.com/office/drawing/2014/main" id="{68F45FC1-2ADF-4A24-49B7-89488A37CE43}"/>
              </a:ext>
            </a:extLst>
          </p:cNvPr>
          <p:cNvPicPr preferRelativeResize="0"/>
          <p:nvPr/>
        </p:nvPicPr>
        <p:blipFill rotWithShape="1">
          <a:blip r:embed="rId3">
            <a:alphaModFix/>
          </a:blip>
          <a:srcRect/>
          <a:stretch/>
        </p:blipFill>
        <p:spPr>
          <a:xfrm>
            <a:off x="177177" y="1337844"/>
            <a:ext cx="457206" cy="457206"/>
          </a:xfrm>
          <a:prstGeom prst="rect">
            <a:avLst/>
          </a:prstGeom>
          <a:noFill/>
          <a:ln>
            <a:noFill/>
          </a:ln>
        </p:spPr>
      </p:pic>
      <p:pic>
        <p:nvPicPr>
          <p:cNvPr id="25" name="Google Shape;1332;p59" descr="A green circle with a white tick in it&#10;&#10;Description automatically generated">
            <a:extLst>
              <a:ext uri="{FF2B5EF4-FFF2-40B4-BE49-F238E27FC236}">
                <a16:creationId xmlns:a16="http://schemas.microsoft.com/office/drawing/2014/main" id="{866826B0-27A3-1590-A43B-829396D1911B}"/>
              </a:ext>
            </a:extLst>
          </p:cNvPr>
          <p:cNvPicPr preferRelativeResize="0"/>
          <p:nvPr/>
        </p:nvPicPr>
        <p:blipFill rotWithShape="1">
          <a:blip r:embed="rId3">
            <a:alphaModFix/>
          </a:blip>
          <a:srcRect/>
          <a:stretch/>
        </p:blipFill>
        <p:spPr>
          <a:xfrm>
            <a:off x="3273521" y="1291435"/>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9A122D0A-01F1-C04C-98C5-AC85D96263D9}"/>
              </a:ext>
            </a:extLst>
          </p:cNvPr>
          <p:cNvPicPr preferRelativeResize="0"/>
          <p:nvPr/>
        </p:nvPicPr>
        <p:blipFill rotWithShape="1">
          <a:blip r:embed="rId3">
            <a:alphaModFix/>
          </a:blip>
          <a:srcRect/>
          <a:stretch/>
        </p:blipFill>
        <p:spPr>
          <a:xfrm>
            <a:off x="206141" y="3408760"/>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636D49D-490D-049A-002E-03DBD50F638D}"/>
              </a:ext>
            </a:extLst>
          </p:cNvPr>
          <p:cNvPicPr preferRelativeResize="0"/>
          <p:nvPr/>
        </p:nvPicPr>
        <p:blipFill rotWithShape="1">
          <a:blip r:embed="rId3">
            <a:alphaModFix/>
          </a:blip>
          <a:srcRect/>
          <a:stretch/>
        </p:blipFill>
        <p:spPr>
          <a:xfrm>
            <a:off x="177177" y="1978835"/>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D62E187F-05EA-B1E3-1958-1236B0386A91}"/>
              </a:ext>
            </a:extLst>
          </p:cNvPr>
          <p:cNvPicPr preferRelativeResize="0"/>
          <p:nvPr/>
        </p:nvPicPr>
        <p:blipFill rotWithShape="1">
          <a:blip r:embed="rId3">
            <a:alphaModFix/>
          </a:blip>
          <a:srcRect/>
          <a:stretch/>
        </p:blipFill>
        <p:spPr>
          <a:xfrm>
            <a:off x="177177" y="608822"/>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1F0BE2C-64F1-437E-DE48-9AED02907E51}"/>
              </a:ext>
            </a:extLst>
          </p:cNvPr>
          <p:cNvPicPr preferRelativeResize="0"/>
          <p:nvPr/>
        </p:nvPicPr>
        <p:blipFill rotWithShape="1">
          <a:blip r:embed="rId3">
            <a:alphaModFix/>
          </a:blip>
          <a:srcRect/>
          <a:stretch/>
        </p:blipFill>
        <p:spPr>
          <a:xfrm>
            <a:off x="4167932" y="3429000"/>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2850</TotalTime>
  <Words>1649</Words>
  <Application>Microsoft Office PowerPoint</Application>
  <PresentationFormat>Custom</PresentationFormat>
  <Paragraphs>213</Paragraphs>
  <Slides>24</Slides>
  <Notes>19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72</vt:lpstr>
      <vt:lpstr>Corben</vt:lpstr>
      <vt:lpstr>Arial</vt:lpstr>
      <vt:lpstr>Cambria</vt:lpstr>
      <vt:lpstr>Segoe UI</vt:lpstr>
      <vt:lpstr>bentonsans</vt:lpstr>
      <vt:lpstr>Quattrocento Sans</vt:lpstr>
      <vt:lpstr>Cooper Black</vt:lpstr>
      <vt:lpstr>Calibri</vt:lpstr>
      <vt:lpstr>Segoe UI Black</vt:lpstr>
      <vt:lpstr>Arial Black</vt:lpstr>
      <vt:lpstr>Segoe UI Light</vt:lpstr>
      <vt:lpstr>@Malgun Gothic</vt:lpstr>
      <vt:lpstr>Open Sans</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134</cp:revision>
  <dcterms:created xsi:type="dcterms:W3CDTF">2023-10-03T21:33:12Z</dcterms:created>
  <dcterms:modified xsi:type="dcterms:W3CDTF">2025-09-15T12:45:32Z</dcterms:modified>
</cp:coreProperties>
</file>